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8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6" r:id="rId13"/>
    <p:sldId id="31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3974" autoAdjust="0"/>
  </p:normalViewPr>
  <p:slideViewPr>
    <p:cSldViewPr snapToGrid="0">
      <p:cViewPr varScale="1">
        <p:scale>
          <a:sx n="84" d="100"/>
          <a:sy n="84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32891e1-91b4-43f3-b042-67523c52a11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Home </a:t>
            </a:r>
            <a:r>
              <a:rPr lang="hr-HR" sz="6600" dirty="0" err="1"/>
              <a:t>sweet</a:t>
            </a:r>
            <a:r>
              <a:rPr lang="hr-HR" sz="6600" dirty="0"/>
              <a:t>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4002">
            <a:off x="676277" y="1677716"/>
            <a:ext cx="5181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74" y="1432173"/>
            <a:ext cx="5100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surprised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most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hobbit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74" y="3781426"/>
            <a:ext cx="5100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to live </a:t>
            </a:r>
            <a:r>
              <a:rPr lang="hr-HR" sz="2600" dirty="0" err="1"/>
              <a:t>in</a:t>
            </a:r>
            <a:r>
              <a:rPr lang="hr-HR" sz="2600" dirty="0"/>
              <a:t> one? </a:t>
            </a:r>
            <a:r>
              <a:rPr lang="hr-HR" sz="2600" dirty="0" err="1"/>
              <a:t>Why</a:t>
            </a:r>
            <a:r>
              <a:rPr lang="hr-HR" sz="2600" dirty="0"/>
              <a:t>? </a:t>
            </a:r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not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01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00638" cy="6888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698" y="965824"/>
            <a:ext cx="5214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Open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workbook</a:t>
            </a:r>
            <a:r>
              <a:rPr lang="hr-HR" sz="2600" dirty="0"/>
              <a:t> on </a:t>
            </a:r>
            <a:r>
              <a:rPr lang="hr-HR" sz="2600" dirty="0" err="1"/>
              <a:t>page</a:t>
            </a:r>
            <a:r>
              <a:rPr lang="hr-HR" sz="2600" dirty="0"/>
              <a:t> 22.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7" y="861096"/>
            <a:ext cx="11888817" cy="154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0" y="2737661"/>
            <a:ext cx="11518453" cy="2576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1642" y="134552"/>
            <a:ext cx="5214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u="sng" dirty="0"/>
              <a:t>PROJECT TIME!</a:t>
            </a:r>
          </a:p>
        </p:txBody>
      </p:sp>
    </p:spTree>
    <p:extLst>
      <p:ext uri="{BB962C8B-B14F-4D97-AF65-F5344CB8AC3E}">
        <p14:creationId xmlns:p14="http://schemas.microsoft.com/office/powerpoint/2010/main" val="18104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888" y="1028700"/>
            <a:ext cx="10672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Present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project</a:t>
            </a:r>
            <a:r>
              <a:rPr lang="hr-HR" sz="2600" dirty="0"/>
              <a:t> to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classmates</a:t>
            </a:r>
            <a:r>
              <a:rPr lang="hr-HR" sz="2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88" y="2587109"/>
            <a:ext cx="6806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 err="1"/>
              <a:t>Whose</a:t>
            </a:r>
            <a:r>
              <a:rPr lang="hr-HR" sz="2600" dirty="0"/>
              <a:t> </a:t>
            </a:r>
            <a:r>
              <a:rPr lang="hr-HR" sz="2600" dirty="0" err="1"/>
              <a:t>hobbit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most? </a:t>
            </a:r>
            <a:r>
              <a:rPr lang="hr-HR" sz="2600" dirty="0" err="1"/>
              <a:t>Why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22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     LEARN MORE.</a:t>
            </a:r>
          </a:p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232891e1-91b4-43f3-b042-67523c52a119</a:t>
            </a:r>
            <a:r>
              <a:rPr lang="hr-HR" sz="2400" dirty="0">
                <a:hlinkClick r:id="rId4"/>
              </a:rPr>
              <a:t>/</a:t>
            </a:r>
            <a:endParaRPr lang="hr-HR" sz="2400" dirty="0"/>
          </a:p>
          <a:p>
            <a:endParaRPr lang="hr-HR" sz="2400" b="1" dirty="0"/>
          </a:p>
          <a:p>
            <a:pPr algn="ctr"/>
            <a:r>
              <a:rPr lang="hr-HR" sz="2400" b="1" dirty="0" err="1"/>
              <a:t>An</a:t>
            </a:r>
            <a:r>
              <a:rPr lang="hr-HR" sz="2400" b="1" dirty="0"/>
              <a:t> </a:t>
            </a:r>
            <a:r>
              <a:rPr lang="hr-HR" sz="2400" b="1" dirty="0" err="1"/>
              <a:t>Upside</a:t>
            </a:r>
            <a:r>
              <a:rPr lang="hr-HR" sz="2400" b="1" dirty="0"/>
              <a:t> </a:t>
            </a:r>
            <a:r>
              <a:rPr lang="hr-HR" sz="2400" b="1" dirty="0" err="1"/>
              <a:t>Down</a:t>
            </a:r>
            <a:r>
              <a:rPr lang="hr-HR" sz="2400" b="1" dirty="0"/>
              <a:t> </a:t>
            </a:r>
            <a:r>
              <a:rPr lang="hr-HR" sz="2400" b="1" dirty="0" err="1"/>
              <a:t>House</a:t>
            </a:r>
            <a:endParaRPr lang="hr-HR" sz="2400" b="1" dirty="0"/>
          </a:p>
          <a:p>
            <a:pPr algn="ctr"/>
            <a:endParaRPr lang="hr-HR" sz="2400" b="1" dirty="0"/>
          </a:p>
          <a:p>
            <a:r>
              <a:rPr lang="hr-HR" sz="2400" dirty="0" err="1"/>
              <a:t>Read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  <a:r>
              <a:rPr lang="hr-HR" sz="2400" dirty="0" err="1"/>
              <a:t>Imagine</a:t>
            </a:r>
            <a:r>
              <a:rPr lang="hr-HR" sz="2400" dirty="0"/>
              <a:t> a </a:t>
            </a:r>
            <a:r>
              <a:rPr lang="hr-HR" sz="2400" dirty="0" err="1"/>
              <a:t>strange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 on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own</a:t>
            </a:r>
            <a:r>
              <a:rPr lang="hr-HR" sz="2400" dirty="0"/>
              <a:t>. </a:t>
            </a:r>
            <a:r>
              <a:rPr lang="hr-HR" sz="2400" dirty="0" err="1"/>
              <a:t>Draw</a:t>
            </a:r>
            <a:r>
              <a:rPr lang="hr-HR" sz="2400" dirty="0"/>
              <a:t> a </a:t>
            </a:r>
            <a:r>
              <a:rPr lang="hr-HR" sz="2400" dirty="0" err="1"/>
              <a:t>sketch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answering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7788" cy="684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0"/>
            <a:ext cx="4329113" cy="617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0735" y="1169609"/>
            <a:ext cx="5772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b="1" dirty="0"/>
              <a:t>a </a:t>
            </a:r>
            <a:r>
              <a:rPr lang="hr-HR" sz="2600" b="1" dirty="0" err="1"/>
              <a:t>hobbit</a:t>
            </a:r>
            <a:r>
              <a:rPr lang="hr-HR" sz="2600" b="1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0735" y="2166562"/>
            <a:ext cx="6086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hobbit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</a:t>
            </a:r>
            <a:r>
              <a:rPr lang="hr-HR" sz="26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0735" y="3218274"/>
            <a:ext cx="57721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books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films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there</a:t>
            </a:r>
            <a:r>
              <a:rPr lang="hr-HR" sz="2600" dirty="0"/>
              <a:t> are </a:t>
            </a:r>
            <a:r>
              <a:rPr lang="hr-HR" sz="2600" dirty="0" err="1"/>
              <a:t>hobbits</a:t>
            </a:r>
            <a:r>
              <a:rPr lang="hr-HR" sz="2600" dirty="0"/>
              <a:t>? </a:t>
            </a:r>
            <a:endParaRPr lang="hr-HR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900735" y="4668179"/>
            <a:ext cx="5772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most </a:t>
            </a:r>
            <a:r>
              <a:rPr lang="hr-HR" sz="2600" dirty="0" err="1"/>
              <a:t>famous</a:t>
            </a:r>
            <a:r>
              <a:rPr lang="hr-HR" sz="2600" dirty="0"/>
              <a:t> </a:t>
            </a:r>
            <a:r>
              <a:rPr lang="hr-HR" sz="2600" dirty="0" err="1"/>
              <a:t>hobbit</a:t>
            </a:r>
            <a:r>
              <a:rPr lang="hr-HR" sz="2600" dirty="0"/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2644E-63BB-ACE2-3F73-F7BF34E0952B}"/>
              </a:ext>
            </a:extLst>
          </p:cNvPr>
          <p:cNvSpPr txBox="1"/>
          <p:nvPr/>
        </p:nvSpPr>
        <p:spPr>
          <a:xfrm>
            <a:off x="7270377" y="550372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Bilbo Baggins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45D7-85BD-CD39-052B-91E423C8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22916F-C5BD-3EBA-8031-F0D76E01D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2102"/>
            <a:ext cx="10515600" cy="37137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02D32-868A-4388-8A38-79CED2C2AF9A}"/>
              </a:ext>
            </a:extLst>
          </p:cNvPr>
          <p:cNvSpPr txBox="1"/>
          <p:nvPr/>
        </p:nvSpPr>
        <p:spPr>
          <a:xfrm>
            <a:off x="4365523" y="23105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4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7D342-C6D5-9E41-E3F9-9C395357E33F}"/>
              </a:ext>
            </a:extLst>
          </p:cNvPr>
          <p:cNvSpPr txBox="1"/>
          <p:nvPr/>
        </p:nvSpPr>
        <p:spPr>
          <a:xfrm>
            <a:off x="4365523" y="28976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3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86571-725E-856C-F5E9-24FAF6684FC1}"/>
              </a:ext>
            </a:extLst>
          </p:cNvPr>
          <p:cNvSpPr txBox="1"/>
          <p:nvPr/>
        </p:nvSpPr>
        <p:spPr>
          <a:xfrm>
            <a:off x="4365523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5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A0BF2-5509-7CA2-3DC1-4E372AD8F8AB}"/>
              </a:ext>
            </a:extLst>
          </p:cNvPr>
          <p:cNvSpPr txBox="1"/>
          <p:nvPr/>
        </p:nvSpPr>
        <p:spPr>
          <a:xfrm>
            <a:off x="4365523" y="4091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1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64114-0EC9-ADB2-CEB1-0F293F5E2677}"/>
              </a:ext>
            </a:extLst>
          </p:cNvPr>
          <p:cNvSpPr txBox="1"/>
          <p:nvPr/>
        </p:nvSpPr>
        <p:spPr>
          <a:xfrm>
            <a:off x="4365523" y="46359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2</a:t>
            </a:r>
            <a:endParaRPr lang="en-GB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6403" cy="5000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8163" y="2007096"/>
            <a:ext cx="3814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Describe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photo</a:t>
            </a:r>
            <a:r>
              <a:rPr lang="hr-HR" sz="2600" b="1" dirty="0"/>
              <a:t> </a:t>
            </a:r>
            <a:r>
              <a:rPr lang="hr-HR" sz="2600" b="1" dirty="0" err="1"/>
              <a:t>and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floor</a:t>
            </a:r>
            <a:r>
              <a:rPr lang="hr-HR" sz="2600" b="1" dirty="0"/>
              <a:t> plan </a:t>
            </a:r>
            <a:r>
              <a:rPr lang="hr-HR" sz="2600" b="1" dirty="0" err="1"/>
              <a:t>next</a:t>
            </a:r>
            <a:r>
              <a:rPr lang="hr-HR" sz="2600" b="1" dirty="0"/>
              <a:t> to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text</a:t>
            </a:r>
            <a:r>
              <a:rPr lang="hr-HR" sz="2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6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975" y="1271587"/>
            <a:ext cx="10858500" cy="42473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Translate</a:t>
            </a:r>
            <a:r>
              <a:rPr lang="hr-HR" sz="2600" dirty="0"/>
              <a:t>.</a:t>
            </a:r>
            <a:br>
              <a:rPr lang="hr-HR" sz="2600" dirty="0"/>
            </a:br>
            <a:br>
              <a:rPr lang="hr-HR" sz="2600" dirty="0"/>
            </a:br>
            <a:r>
              <a:rPr lang="hr-HR" sz="2600" dirty="0"/>
              <a:t>window – 					</a:t>
            </a:r>
            <a:r>
              <a:rPr lang="hr-HR" sz="2600" dirty="0" err="1"/>
              <a:t>fire</a:t>
            </a:r>
            <a:r>
              <a:rPr lang="hr-HR" sz="26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shed</a:t>
            </a:r>
            <a:r>
              <a:rPr lang="hr-HR" sz="2600" dirty="0"/>
              <a:t> –						</a:t>
            </a:r>
            <a:r>
              <a:rPr lang="hr-HR" sz="2600" dirty="0" err="1"/>
              <a:t>children’s</a:t>
            </a:r>
            <a:r>
              <a:rPr lang="hr-HR" sz="2600" dirty="0"/>
              <a:t> </a:t>
            </a:r>
            <a:r>
              <a:rPr lang="hr-HR" sz="2600" dirty="0" err="1"/>
              <a:t>playroom</a:t>
            </a:r>
            <a:r>
              <a:rPr lang="hr-HR" sz="2600" dirty="0"/>
              <a:t> – </a:t>
            </a:r>
            <a:br>
              <a:rPr lang="hr-HR" sz="2600" dirty="0"/>
            </a:br>
            <a:r>
              <a:rPr lang="hr-HR" sz="2600" dirty="0" err="1"/>
              <a:t>back</a:t>
            </a:r>
            <a:r>
              <a:rPr lang="hr-HR" sz="2600" dirty="0"/>
              <a:t> </a:t>
            </a:r>
            <a:r>
              <a:rPr lang="hr-HR" sz="2600" dirty="0" err="1"/>
              <a:t>door</a:t>
            </a:r>
            <a:r>
              <a:rPr lang="hr-HR" sz="2600" dirty="0"/>
              <a:t> – 					patio – </a:t>
            </a:r>
            <a:r>
              <a:rPr lang="hr-HR" sz="2600" dirty="0">
                <a:solidFill>
                  <a:srgbClr val="0070C0"/>
                </a:solidFill>
              </a:rPr>
              <a:t>			</a:t>
            </a:r>
            <a:r>
              <a:rPr lang="hr-HR" sz="2600" dirty="0"/>
              <a:t>	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garden</a:t>
            </a:r>
            <a:r>
              <a:rPr lang="hr-HR" sz="2600" dirty="0"/>
              <a:t> –					</a:t>
            </a:r>
            <a:r>
              <a:rPr lang="hr-HR" sz="2600" dirty="0" err="1"/>
              <a:t>stairs</a:t>
            </a:r>
            <a:r>
              <a:rPr lang="hr-HR" sz="2600" dirty="0"/>
              <a:t> –</a:t>
            </a:r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8888" y="2571750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prozor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8582" y="3233854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spremište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1300" y="3799105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stražnji ulaz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9007" y="4376379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vrt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6151" y="2571749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oganj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3562" y="3210876"/>
            <a:ext cx="2471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dječja igraonica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49906" y="3799104"/>
            <a:ext cx="25937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otvoreno dvorište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49906" y="4342447"/>
            <a:ext cx="14822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stepenice</a:t>
            </a:r>
          </a:p>
        </p:txBody>
      </p:sp>
    </p:spTree>
    <p:extLst>
      <p:ext uri="{BB962C8B-B14F-4D97-AF65-F5344CB8AC3E}">
        <p14:creationId xmlns:p14="http://schemas.microsoft.com/office/powerpoint/2010/main" val="41296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6403" cy="500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6403" y="385763"/>
            <a:ext cx="41555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Skim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text</a:t>
            </a:r>
            <a:r>
              <a:rPr lang="hr-HR" sz="2600" b="1" dirty="0"/>
              <a:t> </a:t>
            </a:r>
            <a:r>
              <a:rPr lang="hr-HR" sz="2600" b="1" dirty="0" err="1"/>
              <a:t>and</a:t>
            </a:r>
            <a:r>
              <a:rPr lang="hr-HR" sz="2600" b="1" dirty="0"/>
              <a:t> </a:t>
            </a:r>
            <a:r>
              <a:rPr lang="hr-HR" sz="2600" b="1" dirty="0" err="1"/>
              <a:t>answer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questions</a:t>
            </a:r>
            <a:r>
              <a:rPr lang="hr-HR" sz="2600" b="1" dirty="0"/>
              <a:t>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8036402" y="2864407"/>
            <a:ext cx="4155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lives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a </a:t>
            </a:r>
            <a:r>
              <a:rPr lang="hr-HR" sz="2600" dirty="0" err="1"/>
              <a:t>hobbit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6403" y="3861851"/>
            <a:ext cx="4155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6403" y="4929960"/>
            <a:ext cx="4155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How </a:t>
            </a:r>
            <a:r>
              <a:rPr lang="hr-HR" sz="2600" dirty="0" err="1"/>
              <a:t>many</a:t>
            </a:r>
            <a:r>
              <a:rPr lang="hr-HR" sz="2600" dirty="0"/>
              <a:t> </a:t>
            </a:r>
            <a:r>
              <a:rPr lang="hr-HR" sz="2600" dirty="0" err="1"/>
              <a:t>floors</a:t>
            </a:r>
            <a:r>
              <a:rPr lang="hr-HR" sz="2600" dirty="0"/>
              <a:t> 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20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6403" cy="500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702"/>
            <a:ext cx="11848724" cy="30803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044238" y="2857500"/>
            <a:ext cx="271462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1029950" y="3365426"/>
            <a:ext cx="271462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1315700" y="3739995"/>
            <a:ext cx="428625" cy="474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1315700" y="4272912"/>
            <a:ext cx="433387" cy="355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1029950" y="4719887"/>
            <a:ext cx="271462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92156" y="1936313"/>
            <a:ext cx="95770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 </a:t>
            </a:r>
            <a:r>
              <a:rPr lang="hr-HR" sz="2600" dirty="0" err="1"/>
              <a:t>aloud</a:t>
            </a:r>
            <a:r>
              <a:rPr lang="hr-HR" sz="2600" dirty="0"/>
              <a:t>. You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 </a:t>
            </a:r>
            <a:r>
              <a:rPr lang="hr-HR" sz="2600" dirty="0" err="1"/>
              <a:t>voices</a:t>
            </a:r>
            <a:r>
              <a:rPr lang="hr-HR" sz="2600" dirty="0"/>
              <a:t> (</a:t>
            </a:r>
            <a:r>
              <a:rPr lang="hr-HR" sz="2600" dirty="0" err="1"/>
              <a:t>e.g</a:t>
            </a:r>
            <a:r>
              <a:rPr lang="hr-HR" sz="2600" dirty="0"/>
              <a:t>. as </a:t>
            </a: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were</a:t>
            </a:r>
            <a:r>
              <a:rPr lang="hr-HR" sz="2600" dirty="0"/>
              <a:t> a </a:t>
            </a:r>
            <a:r>
              <a:rPr lang="hr-HR" sz="2600" dirty="0" err="1"/>
              <a:t>mouse</a:t>
            </a:r>
            <a:r>
              <a:rPr lang="hr-HR" sz="2600" dirty="0"/>
              <a:t>, a </a:t>
            </a:r>
            <a:r>
              <a:rPr lang="hr-HR" sz="2600" dirty="0" err="1"/>
              <a:t>big</a:t>
            </a:r>
            <a:r>
              <a:rPr lang="hr-HR" sz="2600" dirty="0"/>
              <a:t> </a:t>
            </a:r>
            <a:r>
              <a:rPr lang="hr-HR" sz="2600" dirty="0" err="1"/>
              <a:t>bear</a:t>
            </a:r>
            <a:r>
              <a:rPr lang="hr-HR" sz="2600" dirty="0"/>
              <a:t>,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scared</a:t>
            </a:r>
            <a:r>
              <a:rPr lang="hr-HR" sz="2600" dirty="0"/>
              <a:t>…).</a:t>
            </a: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7207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7977" y="1896579"/>
            <a:ext cx="4972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6338" cy="684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67" y="1502292"/>
            <a:ext cx="10950182" cy="4840298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25741" y="996684"/>
            <a:ext cx="674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FF0000"/>
                </a:solidFill>
              </a:rPr>
              <a:t>Possible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answers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3422640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pillow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8072" y="2883279"/>
            <a:ext cx="155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/>
              <a:t>wardrobe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5588" y="2378783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desk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584" y="3422639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carpet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56735" y="3422638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shower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64" y="2852501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/>
              <a:t>washbasin</a:t>
            </a:r>
            <a:endParaRPr lang="hr-HR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00989" y="2422308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mirror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45307" y="3422638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tap</a:t>
            </a:r>
            <a:endParaRPr lang="hr-H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96565" y="5526401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sink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18071" y="4997429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fridge</a:t>
            </a:r>
            <a:endParaRPr lang="hr-H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95587" y="4496916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drawer</a:t>
            </a:r>
            <a:endParaRPr lang="hr-H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57714" y="5526401"/>
            <a:ext cx="138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cupboard</a:t>
            </a:r>
            <a:endParaRPr lang="hr-H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1740" y="5526401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sofa</a:t>
            </a:r>
            <a:endParaRPr lang="hr-H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86564" y="4967249"/>
            <a:ext cx="146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armchair</a:t>
            </a:r>
            <a:endParaRPr lang="hr-H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70044" y="4537056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carpet</a:t>
            </a:r>
            <a:endParaRPr lang="hr-HR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843492" y="5563644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painting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769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29550" cy="687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1763" y="1300163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A      R       M      C       H       A      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762" y="1909763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B      A                 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761" y="2546867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P       A       I        N       T       I       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1363" y="3183971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O     O      K       S       H       E        L        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7063" y="3793571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I        L        L        O       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761" y="4420946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S       O               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1760" y="5055465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D       E               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1760" y="5689984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F       R       I         D                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7062" y="6281541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9900"/>
                </a:solidFill>
              </a:rPr>
              <a:t>A       R       D      R       O       B       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5150" y="4040916"/>
            <a:ext cx="4876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secret</a:t>
            </a:r>
            <a:r>
              <a:rPr lang="hr-HR" sz="2600" b="1" dirty="0"/>
              <a:t> </a:t>
            </a:r>
            <a:r>
              <a:rPr lang="hr-HR" sz="2600" b="1" dirty="0" err="1"/>
              <a:t>message</a:t>
            </a:r>
            <a:r>
              <a:rPr lang="hr-HR" sz="2600" b="1" dirty="0"/>
              <a:t> </a:t>
            </a:r>
            <a:r>
              <a:rPr lang="hr-HR" sz="2600" b="1" dirty="0" err="1"/>
              <a:t>is</a:t>
            </a:r>
            <a:r>
              <a:rPr lang="hr-HR" sz="2600" dirty="0"/>
              <a:t>:</a:t>
            </a:r>
          </a:p>
          <a:p>
            <a:endParaRPr lang="hr-HR" sz="2600" dirty="0"/>
          </a:p>
          <a:p>
            <a:r>
              <a:rPr lang="hr-HR" sz="2600" b="1" dirty="0" err="1">
                <a:solidFill>
                  <a:srgbClr val="0070C0"/>
                </a:solidFill>
              </a:rPr>
              <a:t>THERE</a:t>
            </a:r>
            <a:r>
              <a:rPr lang="hr-HR" sz="2600" b="1" dirty="0">
                <a:solidFill>
                  <a:srgbClr val="0070C0"/>
                </a:solidFill>
              </a:rPr>
              <a:t> </a:t>
            </a:r>
            <a:r>
              <a:rPr lang="hr-HR" sz="2600" b="1" dirty="0" err="1">
                <a:solidFill>
                  <a:srgbClr val="0070C0"/>
                </a:solidFill>
              </a:rPr>
              <a:t>IS</a:t>
            </a:r>
            <a:r>
              <a:rPr lang="hr-HR" sz="2600" b="1" dirty="0">
                <a:solidFill>
                  <a:srgbClr val="0070C0"/>
                </a:solidFill>
              </a:rPr>
              <a:t> NO PLACE LIKE HOME!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54" y="2614148"/>
            <a:ext cx="11176415" cy="10328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0111" y="2907798"/>
            <a:ext cx="9715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/>
              <a:t>h     e     r     e            s         n   o        p    l      a     c     e        l      i     k     e        h     o    m   </a:t>
            </a:r>
          </a:p>
        </p:txBody>
      </p:sp>
    </p:spTree>
    <p:extLst>
      <p:ext uri="{BB962C8B-B14F-4D97-AF65-F5344CB8AC3E}">
        <p14:creationId xmlns:p14="http://schemas.microsoft.com/office/powerpoint/2010/main" val="27461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384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138</cp:revision>
  <dcterms:created xsi:type="dcterms:W3CDTF">2020-09-19T11:02:00Z</dcterms:created>
  <dcterms:modified xsi:type="dcterms:W3CDTF">2022-09-06T14:04:51Z</dcterms:modified>
</cp:coreProperties>
</file>